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1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2CA8-B55E-B043-A9CD-6DB45F7BD289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BD713-C67B-5F4B-AE1E-D2772FD18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D311-B851-8B41-ADE8-18D5B2FE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BA4D-533A-BD4C-B62B-C10BC0A4D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E5E16-970F-3246-80E4-ACFC18D7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47FC-C383-074D-8246-11D77A70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7E6F-F927-FF41-AECD-32FF674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1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A11F-3F57-D746-A81A-C84C2CF5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DF446-602B-6C41-8030-BF5BA208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40CB5-0974-8545-AAE3-B4E70A81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A726-4527-DE40-B71E-71D6D941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C3EF-0FDA-6B41-85BE-5D226A4E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18031-BCF9-B140-97DF-943E0A9DD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2890A-8211-614D-98E5-0757C450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E3782-B6A4-B749-92AF-F35F4705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F5A04-E9AC-F941-A582-0B284254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01C6-B982-B246-9A06-E5652E9A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0976-3CF7-DE4D-BD7B-B4356E8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1BFA-BD02-A441-A06A-9D4201B6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900D8-8378-BA4C-8B7D-84A63976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CC7E-6BFC-E248-ADDF-B2245434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477E-58DE-E94A-9D55-D664AA69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9465-7AEF-A549-8F3B-09E73585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F2D0B-AAB4-6549-9512-8EE476F2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9EB1-3A9C-5F4B-BEB6-DFB5F54E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4F90-520A-B84A-BC23-036341CD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9F79-E6A6-A24F-B1AA-61EC8EB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1FAD-E780-BB49-A994-02E386BB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048D-AAF3-0245-AC9F-4239AC897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9F022-E3A8-094D-ABFD-F20380F6A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53587-4E66-0941-8673-972B0320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A651F-2D9B-E946-82F1-9DDABE40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0F89-BCCB-B246-BEA6-55D2F29C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CFC1-80BF-C349-9E5F-353B78B2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55A1-2823-D243-9D9F-BB25A1FEB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5EB96-3771-2A41-81B3-96E60D222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438B-031F-D541-A05B-F3780C719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8E73-5C0C-584B-AFE3-740AC7C5A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D3035-CFF8-C741-BB77-EA44481C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9E180-627A-A646-8DAC-FC4A175F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E4E3C-C20D-7A48-8CC9-D3622759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F2D3-626B-B042-9BBD-3BD01335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FE85F-F015-3D4A-938D-5D7A7E12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26695-9BA1-704A-9448-43ECA11B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39F2F-3E0F-BD4F-B06E-C946EE3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95527-A66B-1E4E-BD5D-6C67DFF6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0ACC0-B3B8-FE41-9EE6-91263D3D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E1E24-9AD6-674E-BAB0-EE183C1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BEFD-C809-154C-9D9D-72D0393A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8CE4-946A-064F-A2C9-6C2EA5BE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D77D4-00A1-9F45-949C-8BD6F3A33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7C3E-FB07-0A48-8393-37350E7F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1D2B3-2050-394B-BCE1-F1E624F1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44EB-6B91-314E-A870-E4A264BB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0242-24BF-5B47-9837-AAB6F0B1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4E051-5096-5F45-AB1C-67BEC9A94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87BB0-2DE2-1A43-A426-24F575CA1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CAB9-8B4F-E64A-862A-C5AC5C65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5016E-2AE1-ED4E-B6E3-8FBF4AE6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708D-C42C-9946-9B28-F699DE7E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E12EE-1989-D045-AA6A-F98B74BC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1FCF7-2121-2A4D-AA85-54874448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99BBD-3AE8-BF4F-91AC-18F4D79AC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EE08-A993-724D-B497-95B9F9D2D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59B35-193A-7040-9BC6-AFFDC9620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4130E1-D818-5A44-8CCB-52BAAF9FE3F1}"/>
              </a:ext>
            </a:extLst>
          </p:cNvPr>
          <p:cNvSpPr/>
          <p:nvPr/>
        </p:nvSpPr>
        <p:spPr>
          <a:xfrm>
            <a:off x="0" y="0"/>
            <a:ext cx="2743200" cy="184559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SPECIES DETECTION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0" y="4998229"/>
            <a:ext cx="274320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61C890-5CF2-4D44-B80D-F84689549BBC}"/>
              </a:ext>
            </a:extLst>
          </p:cNvPr>
          <p:cNvSpPr/>
          <p:nvPr/>
        </p:nvSpPr>
        <p:spPr>
          <a:xfrm>
            <a:off x="-20816" y="2619055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Developing methods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692344-C60B-9B48-B378-875B72507DBC}"/>
              </a:ext>
            </a:extLst>
          </p:cNvPr>
          <p:cNvSpPr/>
          <p:nvPr/>
        </p:nvSpPr>
        <p:spPr>
          <a:xfrm>
            <a:off x="3439611" y="14174"/>
            <a:ext cx="3125972" cy="184559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STOCK ASSESMENT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7052124" y="14175"/>
            <a:ext cx="2953070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261994" y="5012405"/>
            <a:ext cx="2743200" cy="184559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439611" y="5012404"/>
            <a:ext cx="3125972" cy="1831419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261994" y="2513290"/>
            <a:ext cx="2743200" cy="1845595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B94E132-B6C0-4A47-B4B0-EB809B2A9F2C}"/>
              </a:ext>
            </a:extLst>
          </p:cNvPr>
          <p:cNvSpPr/>
          <p:nvPr/>
        </p:nvSpPr>
        <p:spPr>
          <a:xfrm>
            <a:off x="3926152" y="3170016"/>
            <a:ext cx="3125972" cy="156069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ENVIRONMENTAL Change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E20B385-3335-454E-9D60-14A36E1F15E6}"/>
              </a:ext>
            </a:extLst>
          </p:cNvPr>
          <p:cNvSpPr/>
          <p:nvPr/>
        </p:nvSpPr>
        <p:spPr>
          <a:xfrm>
            <a:off x="2932254" y="2022582"/>
            <a:ext cx="3125972" cy="1519271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MARINE COMMUNITIES</a:t>
            </a:r>
          </a:p>
        </p:txBody>
      </p:sp>
    </p:spTree>
    <p:extLst>
      <p:ext uri="{BB962C8B-B14F-4D97-AF65-F5344CB8AC3E}">
        <p14:creationId xmlns:p14="http://schemas.microsoft.com/office/powerpoint/2010/main" val="77955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789995-C9A2-DB4E-B55E-CF44AD7CAB86}"/>
              </a:ext>
            </a:extLst>
          </p:cNvPr>
          <p:cNvGrpSpPr/>
          <p:nvPr/>
        </p:nvGrpSpPr>
        <p:grpSpPr>
          <a:xfrm>
            <a:off x="3281206" y="584522"/>
            <a:ext cx="6154429" cy="5442532"/>
            <a:chOff x="3281206" y="584522"/>
            <a:chExt cx="6154429" cy="5442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4D853A-58F6-7F44-87E3-4932226D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1206" y="2696902"/>
              <a:ext cx="5936100" cy="333015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8AD90B-FFAB-1A41-A681-0524A4B6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3937" y="584522"/>
              <a:ext cx="3581698" cy="261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69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A7879-7E09-5942-BDA4-69AD321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9523"/>
            <a:ext cx="1897185" cy="189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BD544-ECBE-AA46-A98D-CE96EBD2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41" y="3083169"/>
            <a:ext cx="4581494" cy="16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2514</TotalTime>
  <Words>19</Words>
  <Application>Microsoft Macintosh PowerPoint</Application>
  <PresentationFormat>Widescreen</PresentationFormat>
  <Paragraphs>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Brush Script MT</vt:lpstr>
      <vt:lpstr>Arial</vt:lpstr>
      <vt:lpstr>Calibri</vt:lpstr>
      <vt:lpstr>Calibri Light</vt:lpstr>
      <vt:lpstr>Copperplate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2020-04-29T23:40:21Z</dcterms:created>
  <dcterms:modified xsi:type="dcterms:W3CDTF">2020-05-01T18:20:51Z</dcterms:modified>
</cp:coreProperties>
</file>